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1" r:id="rId2"/>
    <p:sldId id="26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7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67F4-22A4-4754-B2CD-79A3CEC0DC88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904B-273C-443F-AFB7-009ECAD2E1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67F4-22A4-4754-B2CD-79A3CEC0DC88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904B-273C-443F-AFB7-009ECAD2E1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67F4-22A4-4754-B2CD-79A3CEC0DC88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904B-273C-443F-AFB7-009ECAD2E1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67F4-22A4-4754-B2CD-79A3CEC0DC88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904B-273C-443F-AFB7-009ECAD2E1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67F4-22A4-4754-B2CD-79A3CEC0DC88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904B-273C-443F-AFB7-009ECAD2E1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67F4-22A4-4754-B2CD-79A3CEC0DC88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904B-273C-443F-AFB7-009ECAD2E1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67F4-22A4-4754-B2CD-79A3CEC0DC88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904B-273C-443F-AFB7-009ECAD2E1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67F4-22A4-4754-B2CD-79A3CEC0DC88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904B-273C-443F-AFB7-009ECAD2E1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67F4-22A4-4754-B2CD-79A3CEC0DC88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904B-273C-443F-AFB7-009ECAD2E1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67F4-22A4-4754-B2CD-79A3CEC0DC88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904B-273C-443F-AFB7-009ECAD2E1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67F4-22A4-4754-B2CD-79A3CEC0DC88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5F6904B-273C-443F-AFB7-009ECAD2E1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9067F4-22A4-4754-B2CD-79A3CEC0DC88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5F6904B-273C-443F-AFB7-009ECAD2E1C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752600"/>
            <a:ext cx="7851648" cy="1828800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INDUSTRIAL SICKNESS</a:t>
            </a:r>
            <a:br>
              <a:rPr lang="en-US" dirty="0">
                <a:solidFill>
                  <a:srgbClr val="FFC000"/>
                </a:solidFill>
              </a:rPr>
            </a:b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495800"/>
            <a:ext cx="7854696" cy="17526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Dr. </a:t>
            </a:r>
            <a:r>
              <a:rPr lang="en-US" dirty="0" err="1">
                <a:solidFill>
                  <a:srgbClr val="C00000"/>
                </a:solidFill>
              </a:rPr>
              <a:t>Srinibash</a:t>
            </a:r>
            <a:r>
              <a:rPr lang="en-US" dirty="0">
                <a:solidFill>
                  <a:srgbClr val="C00000"/>
                </a:solidFill>
              </a:rPr>
              <a:t> Dash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Associate Professor &amp; Head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School of Management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GMU, SBP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F:\New folder (4)\industrial-sickness-in-india-9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F:\New folder (4)\industrial-sickness-in-india-10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F:\New folder (4)\industrial-sickness-in-india-11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F:\New folder (4)\6359749212265071701171552202_Dollarphotoclub_77959340-1024x57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F:\New folder (4)\industrial-sicknessofindia120627022703phpapp02-1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2000">
    <p:wheel spokes="3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New folder (4)\industrial-sickness-in-india-2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New folder (4)\industrial-sickness-in-india-3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New folder (4)\industrial-sickness-in-india-4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New folder (4)\industrial-sickness-in-india-5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New folder (4)\industrial-sickness-in-india-6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:\New folder (4)\industrial-sickness-in-india-7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:\New folder (4)\industrial-sickness-in-india-8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199</TotalTime>
  <Words>17</Words>
  <Application>Microsoft Office PowerPoint</Application>
  <PresentationFormat>On-screen Show (4:3)</PresentationFormat>
  <Paragraphs>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Constantia</vt:lpstr>
      <vt:lpstr>Wingdings 2</vt:lpstr>
      <vt:lpstr>Flow</vt:lpstr>
      <vt:lpstr>INDUSTRIAL SICKNESS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chunmun</dc:creator>
  <cp:lastModifiedBy>OWNER</cp:lastModifiedBy>
  <cp:revision>30</cp:revision>
  <dcterms:created xsi:type="dcterms:W3CDTF">2016-11-09T18:10:45Z</dcterms:created>
  <dcterms:modified xsi:type="dcterms:W3CDTF">2025-01-20T17:13:41Z</dcterms:modified>
</cp:coreProperties>
</file>